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beslissen aan welke samenwerkvaardigheid we als team willen werken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kaft, de afbeeldingen en de kopjes voorspellen waar het boek over     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 naar aanleiding van de opzoekvragen.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68" y="2885503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12566" y="941556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3 in 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t/m 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20" y="71221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0494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7" y="4431404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‘betekenisvolle	zinnen’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schrijf-/tekenopdracht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025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1663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670377" y="1094102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in werkschrift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513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en antwoord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134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7" y="3670969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230807"/>
            <a:ext cx="551985" cy="524036"/>
          </a:xfrm>
          <a:prstGeom prst="rect">
            <a:avLst/>
          </a:prstGeom>
        </p:spPr>
      </p:pic>
      <p:pic>
        <p:nvPicPr>
          <p:cNvPr id="19" name="Picture 18" descr="Zomaar een straat door de eeuwen he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143" y="3727629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143" y="1990726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46098" y="832612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16215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t/m 21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89822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87" y="236161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6863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493205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 over de tijdmachine bedenken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262" y="301005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80" y="2307038"/>
            <a:ext cx="3419246" cy="22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 met daarin een probleem en een oplossing schrijven.</a:t>
            </a:r>
          </a:p>
        </p:txBody>
      </p:sp>
      <p:pic>
        <p:nvPicPr>
          <p:cNvPr id="13" name="Picture 12" descr="Zomaar een straat door de eeuwen he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68" y="1990726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53904"/>
            <a:ext cx="562571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t/m 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Afvinklijst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 de 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verschillende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2" y="611055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193565" y="4375754"/>
            <a:ext cx="2557876" cy="20495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222006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3" y="4242270"/>
            <a:ext cx="562571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745483" y="63964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5349450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458208" y="3773883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745483" y="1044320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volgende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93" y="16128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590622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Zomaar een straat door de eeuwen he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90" y="3528816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	Wat weet je al over de geschiedenis?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Hoe zag een straat er vroeger uit?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873185"/>
            <a:ext cx="551985" cy="524036"/>
          </a:xfrm>
          <a:prstGeom prst="rect">
            <a:avLst/>
          </a:prstGeom>
        </p:spPr>
      </p:pic>
      <p:pic>
        <p:nvPicPr>
          <p:cNvPr id="11" name="Picture 10" descr="Zomaar een straat door de eeuwen he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66" y="1457925"/>
            <a:ext cx="1671104" cy="193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2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welvaart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nederzetting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comfort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ploeteren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verzwaard (verzwaren)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gewassen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sikkel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fort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smid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offeren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opgericht (oprichten)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963" y="2633311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49" y="210927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in werkschrift 	schrijven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7" y="908050"/>
            <a:ext cx="532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Vraag &amp; antwoord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51" y="4311710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" y="3243333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703" y="4311710"/>
            <a:ext cx="2832100" cy="1852604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044356"/>
            <a:ext cx="551985" cy="524036"/>
          </a:xfrm>
          <a:prstGeom prst="rect">
            <a:avLst/>
          </a:prstGeom>
        </p:spPr>
      </p:pic>
      <p:sp>
        <p:nvSpPr>
          <p:cNvPr id="16" name="Tekstvak 16"/>
          <p:cNvSpPr txBox="1"/>
          <p:nvPr/>
        </p:nvSpPr>
        <p:spPr>
          <a:xfrm>
            <a:off x="890693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 nieuw boek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75" y="2923953"/>
            <a:ext cx="2775788" cy="18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 naar aanleiding van de opzoekvragen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68" y="2298502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76361" y="941556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2 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t/m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19" y="71221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1575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‘betekenisvolle zinnen’)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817" y="4225122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 en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in werkschrift 	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515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 naar aanleiding van de opzoekvragen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68" y="2298502"/>
            <a:ext cx="1810857" cy="209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</TotalTime>
  <Words>1170</Words>
  <Application>Microsoft Office PowerPoint</Application>
  <PresentationFormat>Widescreen</PresentationFormat>
  <Paragraphs>272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216</cp:revision>
  <dcterms:created xsi:type="dcterms:W3CDTF">2017-07-26T14:05:48Z</dcterms:created>
  <dcterms:modified xsi:type="dcterms:W3CDTF">2022-08-03T13:39:11Z</dcterms:modified>
</cp:coreProperties>
</file>